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47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75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62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62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17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33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50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3506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239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43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9B475-AD34-4ADB-8219-0AF619201C6A}" type="datetimeFigureOut">
              <a:rPr lang="ru-UA" smtClean="0"/>
              <a:t>11.05.2021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29E6686-CB92-462F-BBA4-A04F76A76264}" type="slidenum">
              <a:rPr lang="ru-UA" smtClean="0"/>
              <a:t>‹#›</a:t>
            </a:fld>
            <a:endParaRPr lang="ru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07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E7534-CD56-40B0-973C-036A89FE1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4400" dirty="0" err="1"/>
              <a:t>Херсонський</a:t>
            </a:r>
            <a:r>
              <a:rPr lang="ru-RU" sz="4400" dirty="0"/>
              <a:t> </a:t>
            </a:r>
            <a:r>
              <a:rPr lang="ru-RU" sz="4400" dirty="0" err="1"/>
              <a:t>державний</a:t>
            </a:r>
            <a:r>
              <a:rPr lang="ru-RU" sz="4400" dirty="0"/>
              <a:t> </a:t>
            </a:r>
            <a:r>
              <a:rPr lang="ru-RU" sz="4400" dirty="0" err="1"/>
              <a:t>університет</a:t>
            </a:r>
            <a:br>
              <a:rPr lang="ru-RU" sz="4400" dirty="0"/>
            </a:br>
            <a:br>
              <a:rPr lang="ru-RU" sz="4400" dirty="0"/>
            </a:br>
            <a:r>
              <a:rPr lang="ru-RU" sz="4400" dirty="0"/>
              <a:t>Методологія </a:t>
            </a:r>
            <a:r>
              <a:rPr lang="ru-RU" sz="4400" dirty="0" err="1"/>
              <a:t>доказової</a:t>
            </a:r>
            <a:r>
              <a:rPr lang="ru-RU" sz="4400" dirty="0"/>
              <a:t> медицини </a:t>
            </a:r>
            <a:endParaRPr lang="ru-UA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EDD05D-A258-4938-A631-BE78393BF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5417" y="3514272"/>
            <a:ext cx="8637072" cy="977621"/>
          </a:xfrm>
        </p:spPr>
        <p:txBody>
          <a:bodyPr>
            <a:noAutofit/>
          </a:bodyPr>
          <a:lstStyle/>
          <a:p>
            <a:pPr algn="ctr"/>
            <a:r>
              <a:rPr lang="uk-UA" sz="2000" dirty="0"/>
              <a:t>Медичний факультет</a:t>
            </a:r>
          </a:p>
          <a:p>
            <a:pPr algn="ctr"/>
            <a:r>
              <a:rPr lang="uk-UA" sz="2000" dirty="0"/>
              <a:t>Кафедра медицини</a:t>
            </a:r>
          </a:p>
          <a:p>
            <a:endParaRPr lang="uk-UA" sz="2000" dirty="0"/>
          </a:p>
          <a:p>
            <a:pPr algn="r"/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35188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1111CE-649E-4EBE-86ED-7DFB01B54716}"/>
              </a:ext>
            </a:extLst>
          </p:cNvPr>
          <p:cNvSpPr txBox="1"/>
          <p:nvPr/>
        </p:nvSpPr>
        <p:spPr>
          <a:xfrm>
            <a:off x="897146" y="1305342"/>
            <a:ext cx="1077439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Передумови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ДМ –  </a:t>
            </a:r>
          </a:p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медицини </a:t>
            </a:r>
            <a:r>
              <a:rPr lang="ru-RU" dirty="0" err="1"/>
              <a:t>інтенсивний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науки,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і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 </a:t>
            </a:r>
            <a:r>
              <a:rPr lang="ru-RU" dirty="0" err="1"/>
              <a:t>науково-медичної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</a:t>
            </a:r>
          </a:p>
          <a:p>
            <a:endParaRPr lang="ru-RU" dirty="0"/>
          </a:p>
          <a:p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захворюваності</a:t>
            </a:r>
            <a:r>
              <a:rPr lang="ru-RU" dirty="0"/>
              <a:t> (</a:t>
            </a:r>
            <a:r>
              <a:rPr lang="ru-RU" dirty="0" err="1"/>
              <a:t>переважання</a:t>
            </a:r>
            <a:r>
              <a:rPr lang="ru-RU" dirty="0"/>
              <a:t> </a:t>
            </a:r>
            <a:r>
              <a:rPr lang="ru-RU" dirty="0" err="1"/>
              <a:t>хронічних</a:t>
            </a:r>
            <a:r>
              <a:rPr lang="ru-RU" dirty="0"/>
              <a:t> </a:t>
            </a:r>
            <a:r>
              <a:rPr lang="ru-RU" dirty="0" err="1"/>
              <a:t>неінфекційних</a:t>
            </a:r>
            <a:r>
              <a:rPr lang="ru-RU" dirty="0"/>
              <a:t> хвороб), </a:t>
            </a:r>
            <a:r>
              <a:rPr lang="ru-RU" dirty="0" err="1"/>
              <a:t>демографічні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(</a:t>
            </a:r>
            <a:r>
              <a:rPr lang="ru-RU" dirty="0" err="1"/>
              <a:t>постаріння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),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</a:t>
            </a:r>
          </a:p>
          <a:p>
            <a:endParaRPr lang="ru-RU" dirty="0"/>
          </a:p>
          <a:p>
            <a:r>
              <a:rPr lang="ru-RU" dirty="0" err="1"/>
              <a:t>гуманізація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прав </a:t>
            </a:r>
            <a:r>
              <a:rPr lang="ru-RU" dirty="0" err="1"/>
              <a:t>пацієнтів</a:t>
            </a:r>
            <a:r>
              <a:rPr lang="ru-RU" dirty="0"/>
              <a:t> і </a:t>
            </a:r>
            <a:r>
              <a:rPr lang="ru-RU" dirty="0" err="1"/>
              <a:t>лікарів</a:t>
            </a:r>
            <a:r>
              <a:rPr lang="ru-RU" dirty="0"/>
              <a:t>, потреба в </a:t>
            </a:r>
            <a:r>
              <a:rPr lang="ru-RU" dirty="0" err="1"/>
              <a:t>якісній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медичній</a:t>
            </a:r>
            <a:r>
              <a:rPr lang="ru-RU" dirty="0"/>
              <a:t> </a:t>
            </a:r>
            <a:r>
              <a:rPr lang="ru-RU" dirty="0" err="1"/>
              <a:t>допомозі</a:t>
            </a:r>
            <a:r>
              <a:rPr lang="ru-RU" dirty="0"/>
              <a:t>, </a:t>
            </a:r>
            <a:r>
              <a:rPr lang="ru-RU" dirty="0" err="1"/>
              <a:t>стандартизованій</a:t>
            </a:r>
            <a:r>
              <a:rPr lang="ru-RU" dirty="0"/>
              <a:t> на державному </a:t>
            </a:r>
            <a:r>
              <a:rPr lang="ru-RU" dirty="0" err="1"/>
              <a:t>рівні</a:t>
            </a:r>
            <a:r>
              <a:rPr lang="ru-RU" dirty="0"/>
              <a:t>.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0922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0009F8-D1BE-4CFE-8C71-1D87069085FE}"/>
              </a:ext>
            </a:extLst>
          </p:cNvPr>
          <p:cNvSpPr txBox="1"/>
          <p:nvPr/>
        </p:nvSpPr>
        <p:spPr>
          <a:xfrm>
            <a:off x="3133545" y="1443841"/>
            <a:ext cx="609456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Доказова</a:t>
            </a:r>
            <a:r>
              <a:rPr lang="ru-RU" b="1" dirty="0"/>
              <a:t> медицина: </a:t>
            </a:r>
            <a:r>
              <a:rPr lang="ru-RU" b="1" dirty="0" err="1"/>
              <a:t>визначення</a:t>
            </a:r>
            <a:r>
              <a:rPr lang="ru-RU" b="1" dirty="0"/>
              <a:t> (1)</a:t>
            </a:r>
          </a:p>
          <a:p>
            <a:r>
              <a:rPr lang="ru-RU" dirty="0"/>
              <a:t>“…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 та </a:t>
            </a:r>
            <a:r>
              <a:rPr lang="ru-RU" dirty="0" err="1"/>
              <a:t>узагальнення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найновішої</a:t>
            </a:r>
            <a:r>
              <a:rPr lang="ru-RU" dirty="0"/>
              <a:t> та </a:t>
            </a:r>
            <a:r>
              <a:rPr lang="ru-RU" dirty="0" err="1"/>
              <a:t>достовірної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endParaRPr lang="ru-RU" dirty="0"/>
          </a:p>
          <a:p>
            <a:endParaRPr lang="ru-RU" dirty="0"/>
          </a:p>
          <a:p>
            <a:r>
              <a:rPr lang="ru-RU" dirty="0"/>
              <a:t>про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ефективні</a:t>
            </a:r>
            <a:r>
              <a:rPr lang="ru-RU" dirty="0"/>
              <a:t>, </a:t>
            </a:r>
            <a:r>
              <a:rPr lang="ru-RU" dirty="0" err="1"/>
              <a:t>безпечні</a:t>
            </a:r>
            <a:r>
              <a:rPr lang="ru-RU" dirty="0"/>
              <a:t> та</a:t>
            </a:r>
          </a:p>
          <a:p>
            <a:endParaRPr lang="ru-RU" dirty="0"/>
          </a:p>
          <a:p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лікування</a:t>
            </a:r>
            <a:r>
              <a:rPr lang="ru-RU" dirty="0"/>
              <a:t>,</a:t>
            </a:r>
          </a:p>
          <a:p>
            <a:endParaRPr lang="ru-RU" dirty="0"/>
          </a:p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оптимальні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endParaRPr lang="ru-RU" dirty="0"/>
          </a:p>
          <a:p>
            <a:endParaRPr lang="ru-RU" dirty="0"/>
          </a:p>
          <a:p>
            <a:r>
              <a:rPr lang="ru-RU" dirty="0"/>
              <a:t>на державному, </a:t>
            </a:r>
            <a:r>
              <a:rPr lang="ru-RU" dirty="0" err="1"/>
              <a:t>популяційному</a:t>
            </a:r>
            <a:r>
              <a:rPr lang="ru-RU" dirty="0"/>
              <a:t> та </a:t>
            </a:r>
            <a:r>
              <a:rPr lang="ru-RU" dirty="0" err="1"/>
              <a:t>індивідуальному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”.</a:t>
            </a:r>
          </a:p>
          <a:p>
            <a:endParaRPr lang="ru-RU" dirty="0"/>
          </a:p>
          <a:p>
            <a:pPr algn="r"/>
            <a:r>
              <a:rPr lang="ru-RU" dirty="0"/>
              <a:t>Проф. </a:t>
            </a:r>
            <a:r>
              <a:rPr lang="ru-RU" dirty="0" err="1"/>
              <a:t>А.Р.Уваренко</a:t>
            </a:r>
            <a:r>
              <a:rPr lang="ru-RU" dirty="0"/>
              <a:t>, 2002.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5701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0971F6-7515-43D2-9A7A-071280DAA57B}"/>
              </a:ext>
            </a:extLst>
          </p:cNvPr>
          <p:cNvSpPr txBox="1"/>
          <p:nvPr/>
        </p:nvSpPr>
        <p:spPr>
          <a:xfrm>
            <a:off x="3051594" y="1586654"/>
            <a:ext cx="610318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Практичне</a:t>
            </a:r>
            <a:r>
              <a:rPr lang="ru-RU" b="1" dirty="0"/>
              <a:t> </a:t>
            </a:r>
            <a:r>
              <a:rPr lang="ru-RU" b="1" dirty="0" err="1"/>
              <a:t>завдання</a:t>
            </a:r>
            <a:r>
              <a:rPr lang="ru-RU" b="1" dirty="0"/>
              <a:t> ДМ –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оптимізація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систем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endParaRPr lang="ru-RU" dirty="0"/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компетентність</a:t>
            </a:r>
            <a:r>
              <a:rPr lang="ru-RU" dirty="0"/>
              <a:t> і </a:t>
            </a:r>
            <a:r>
              <a:rPr lang="ru-RU" dirty="0" err="1"/>
              <a:t>гнучкість</a:t>
            </a:r>
            <a:r>
              <a:rPr lang="ru-RU" dirty="0"/>
              <a:t> </a:t>
            </a:r>
            <a:r>
              <a:rPr lang="ru-RU" dirty="0" err="1"/>
              <a:t>реагування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систем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endParaRPr lang="ru-RU" dirty="0"/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обгрунтувати</a:t>
            </a:r>
            <a:r>
              <a:rPr lang="ru-RU" dirty="0"/>
              <a:t> </a:t>
            </a:r>
            <a:r>
              <a:rPr lang="ru-RU" dirty="0" err="1"/>
              <a:t>якісну</a:t>
            </a:r>
            <a:r>
              <a:rPr lang="ru-RU" dirty="0"/>
              <a:t> та </a:t>
            </a:r>
            <a:r>
              <a:rPr lang="ru-RU" dirty="0" err="1"/>
              <a:t>раціональну</a:t>
            </a:r>
            <a:r>
              <a:rPr lang="ru-RU" dirty="0"/>
              <a:t> </a:t>
            </a:r>
            <a:r>
              <a:rPr lang="ru-RU" dirty="0" err="1"/>
              <a:t>профілактику</a:t>
            </a:r>
            <a:r>
              <a:rPr lang="ru-RU" dirty="0"/>
              <a:t>, </a:t>
            </a:r>
            <a:r>
              <a:rPr lang="ru-RU" dirty="0" err="1"/>
              <a:t>діагностику</a:t>
            </a:r>
            <a:r>
              <a:rPr lang="ru-RU" dirty="0"/>
              <a:t> та </a:t>
            </a:r>
            <a:r>
              <a:rPr lang="ru-RU" dirty="0" err="1"/>
              <a:t>лікування</a:t>
            </a:r>
            <a:endParaRPr lang="ru-RU" dirty="0"/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захворювань</a:t>
            </a:r>
            <a:r>
              <a:rPr lang="ru-RU" dirty="0"/>
              <a:t> –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ефективних</a:t>
            </a:r>
            <a:r>
              <a:rPr lang="ru-RU" dirty="0"/>
              <a:t>, </a:t>
            </a:r>
            <a:r>
              <a:rPr lang="ru-RU" dirty="0" err="1"/>
              <a:t>безпечних</a:t>
            </a:r>
            <a:r>
              <a:rPr lang="ru-RU" dirty="0"/>
              <a:t> і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прийнятних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</a:t>
            </a:r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41315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CEC66-9A8F-4B6C-98E0-4857A0FF3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/>
              <a:t>Дякую!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30731911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</TotalTime>
  <Words>190</Words>
  <Application>Microsoft Office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Галерея</vt:lpstr>
      <vt:lpstr>   Херсонський державний університет  Методологія доказової медицини </vt:lpstr>
      <vt:lpstr>Презентация PowerPoint</vt:lpstr>
      <vt:lpstr>Презентация PowerPoint</vt:lpstr>
      <vt:lpstr>Презентация PowerPoint</vt:lpstr>
      <vt:lpstr>Дякую!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Херсонський державний університет  Методологія доказової медицини </dc:title>
  <dc:creator>Літвінова Катерина Вікторівна</dc:creator>
  <cp:lastModifiedBy>Літвінова Катерина Вікторівна</cp:lastModifiedBy>
  <cp:revision>3</cp:revision>
  <dcterms:created xsi:type="dcterms:W3CDTF">2021-03-15T10:37:25Z</dcterms:created>
  <dcterms:modified xsi:type="dcterms:W3CDTF">2021-05-11T06:20:01Z</dcterms:modified>
</cp:coreProperties>
</file>